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57" d="100"/>
          <a:sy n="57" d="100"/>
        </p:scale>
        <p:origin x="936" y="48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09/12/2024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 bouton + Ajouter un choix ouvre une pop-up qui permet la sélection d’une voie d’orientation.</a:t>
            </a:r>
          </a:p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d’établissement.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E65780-3312-4505-9D55-7FD0C9057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457</TotalTime>
  <Words>422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broch</cp:lastModifiedBy>
  <cp:revision>49</cp:revision>
  <dcterms:created xsi:type="dcterms:W3CDTF">2020-03-05T15:21:24Z</dcterms:created>
  <dcterms:modified xsi:type="dcterms:W3CDTF">2024-12-09T08:48:49Z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